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7" r:id="rId3"/>
    <p:sldId id="285" r:id="rId4"/>
    <p:sldId id="286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9E3837-A22C-D24E-A46C-C1A1E2DD91A2}" type="datetimeFigureOut">
              <a:rPr lang="en-US" smtClean="0"/>
              <a:t>4/1/23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70B72A-6739-2748-982F-71DCAE39F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934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5B1D8A-43B8-9F42-82C0-0C77CB191B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96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223BC-1909-26E3-8F44-DD19FB690E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4146C8-0455-2885-74CF-9CA0AEBC0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B4866-FC53-172A-B538-A1B177190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ECCFA-4229-797F-1C8F-FFDAC5EAE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7F049-633D-A6B0-D94F-31BDA281A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162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BB37C-5277-1163-1EB3-1F4BE8E86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3B1819-C165-16EE-326D-8726031BD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7F38C-9928-D20A-7286-0B6EEE079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9CFF4-43C3-58A9-629C-5CEDD757B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810A7D-1A4B-94DA-A074-8A47E6DB7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399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42096D-3CDC-7AB8-E306-2F20C70154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655CBC-B11D-6A76-0954-15BED50B12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161CE-794C-7FA2-16DA-1A9F45B6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33E9E-89BA-3934-2D7B-C5590705E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D173B-4C4B-611A-D180-735080CCB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910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FD7F6-B257-2105-76EF-AFD88D3D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1B478-2DB1-E878-7C6E-E0BBADA64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B7759-9CCB-B620-42AA-61755F72C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04AF43-7E7D-EB3E-6A4D-DF50F60C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5996C-006E-FA58-9889-65C730FA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381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F515F-08B7-4A04-C3BE-0967D449C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3AE28-CD76-78D8-7FAC-F712E765B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D4EB2-884A-74AA-9D4D-14D5A3D88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96002-EA11-00EA-1ABB-2E77945E3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4BC67-5A07-8467-5EFA-8716F93B3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562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346EC-F1F7-0962-7298-E96D1678C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C538-C675-EA0C-A326-5AAB4940F4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F32B12-F0D5-C5B7-EE3A-F949ED14B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C0918E-19B5-2BE9-2F13-8A43521D4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C8D2B0-9A15-FA7D-5D5B-3AA9770EB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35720E-8EE3-5F0A-CBF3-A61ED4F57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91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02CF3-6B57-4858-8B2D-DAA1CD4E8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C7F8A6-E8CA-CA19-0C3C-B6BC6E861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971B96-1EE6-089D-17F6-40DBC96BC1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5C7B6E-05DD-8E8A-1402-46F4E2C11A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121B56-CD21-BC47-727B-DE0C015BA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B9E380-08CF-F3C9-6E66-B24DD7C13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08A95-2943-7E91-5EEA-3F3DD2E44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50BC03-23B8-621A-AF9D-FCA989F72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468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84087-2193-1223-5614-FED823686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324AF0-DF6A-BBA3-9A25-73BFF780F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0EC03-B83E-E759-5D04-61A024E46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5ED892-52F5-C5AD-D769-015B66C04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605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667843-636A-F8E2-1089-F8A15D085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119D83-C6F2-8C94-484E-C68C4A942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1A57D-03CB-5A44-2336-111FA4AAA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4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92870-DA00-6E49-EDA4-B845483F3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5D209-2E96-DC60-9C09-D11E78CD9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326F2-3AD0-68E4-29B6-836D843906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D96503-24CF-5FFA-2A95-20E6369C4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B3839E-5B57-C038-5540-836057070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4AAB16-B880-8D9D-D607-6B3AF0DE2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116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0F5DB-E6A2-1AD6-1675-99599E0DB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E7941E-0DDA-642E-5384-17C9317516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F286E-572B-A16D-0CD1-C79DD4CD9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885F3-5187-03B4-3B9B-FF908F844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65CAFC-0581-5361-7BAC-7AE85F0C1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3F6E69-BCD1-25A5-F571-598624C27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17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E09CE4-FA5F-BF36-D549-C1CD95D15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F1870-2097-A3AA-7DA5-ED47C024E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22F73-41BC-3BA0-69DF-372451111A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F1BB9A-8589-FE43-9804-1DA955A31BA0}" type="datetimeFigureOut">
              <a:rPr lang="en-US" smtClean="0"/>
              <a:t>4/1/23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AAC93-3D16-8E9A-D58A-2C182CADF8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8FF97-ABFB-7320-7E6F-96D4BF5EBE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87263-AFC6-3A40-A130-4D4A05775A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576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803C3-1074-29C5-657B-A0FEE836A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Welcome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25E9D14-555A-3532-43A6-2791BB9B1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16655" y="1690688"/>
            <a:ext cx="3358689" cy="4351338"/>
          </a:xfrm>
        </p:spPr>
      </p:pic>
    </p:spTree>
    <p:extLst>
      <p:ext uri="{BB962C8B-B14F-4D97-AF65-F5344CB8AC3E}">
        <p14:creationId xmlns:p14="http://schemas.microsoft.com/office/powerpoint/2010/main" val="632004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F1A1-452C-2751-1F3D-DB120EF7EE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Business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00BDAF-87B9-E958-4DA6-49B7440902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Class - 06</a:t>
            </a:r>
          </a:p>
        </p:txBody>
      </p:sp>
    </p:spTree>
    <p:extLst>
      <p:ext uri="{BB962C8B-B14F-4D97-AF65-F5344CB8AC3E}">
        <p14:creationId xmlns:p14="http://schemas.microsoft.com/office/powerpoint/2010/main" val="2528815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Basics/ Pandas EDA Starting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Standardization/Normalization / Treating Missing Values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Correlation/Scatter Plots/Box Plots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Data Visualization using Seaborn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Modelling Overview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Linear Regression Introduction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Linear Regression Hands on !!</a:t>
            </a:r>
          </a:p>
          <a:p>
            <a:pPr>
              <a:buClr>
                <a:schemeClr val="dk1"/>
              </a:buClr>
              <a:buSzPts val="2800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>
              <a:buClr>
                <a:schemeClr val="dk1"/>
              </a:buClr>
              <a:buSzPts val="2800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Decision Tree’s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Decision Tree’s Hands on !!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02965-ECF0-9DC4-698D-47B9B6FB6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it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76BB84E-B79C-59F2-56EC-D67E0838EA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1808" y="1690688"/>
            <a:ext cx="3348383" cy="4520317"/>
          </a:xfrm>
        </p:spPr>
      </p:pic>
    </p:spTree>
    <p:extLst>
      <p:ext uri="{BB962C8B-B14F-4D97-AF65-F5344CB8AC3E}">
        <p14:creationId xmlns:p14="http://schemas.microsoft.com/office/powerpoint/2010/main" val="2460965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F89E1-13CF-BC07-E8F4-5C91346CA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go !!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8BCB8F9-5D99-E32D-8ED2-7D15B56462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9882" y="1690688"/>
            <a:ext cx="4352235" cy="4352235"/>
          </a:xfrm>
        </p:spPr>
      </p:pic>
    </p:spTree>
    <p:extLst>
      <p:ext uri="{BB962C8B-B14F-4D97-AF65-F5344CB8AC3E}">
        <p14:creationId xmlns:p14="http://schemas.microsoft.com/office/powerpoint/2010/main" val="2463930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82E-344F-182C-CB26-2D519101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81EDE7-19C3-1F49-C8F4-DCF5FDFDF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404" y="1690688"/>
            <a:ext cx="6119191" cy="435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68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61</Words>
  <Application>Microsoft Macintosh PowerPoint</Application>
  <PresentationFormat>Widescreen</PresentationFormat>
  <Paragraphs>20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Welcome</vt:lpstr>
      <vt:lpstr>Business Analytics</vt:lpstr>
      <vt:lpstr>Quick Recap</vt:lpstr>
      <vt:lpstr>What we will do today</vt:lpstr>
      <vt:lpstr>That’s it</vt:lpstr>
      <vt:lpstr>Let’s go !!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2023-04-01T11:16:54Z</dcterms:created>
  <dcterms:modified xsi:type="dcterms:W3CDTF">2023-04-01T11:34:42Z</dcterms:modified>
</cp:coreProperties>
</file>

<file path=docProps/thumbnail.jpeg>
</file>